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84" y="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B49C4-F45D-404D-B7FB-56C184F9B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D6C6E4-728E-4B46-993F-108A42FA6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3221C-B13E-4AF7-B436-2A00C344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136C5-90F6-48DC-94BA-72C7435C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76BF5-66AB-4B1B-97C2-3E910DAF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5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CE745-7935-4E9B-8D66-6DB0B1881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AFA12-A557-4909-9CFE-898BFB3F6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AF93E-4766-48F0-AF8A-84ECF411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D2229-8D21-42C3-A845-64867C637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51CE8-80BC-4031-8684-3DE4052E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759E35-C901-4F90-B8A5-228D3A91B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EE872-2C37-49C8-8A65-1B83AB0E7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9D91D-1BF3-47A6-8458-D84D8355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69C02-5ADF-4669-AE11-E5CC93456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B3582-518F-4575-993C-B5EE9EB9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B0258-1C11-4F63-8C05-1BA432E0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4938-E202-4F67-849F-30EBD2F6E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C3ABF-4E8F-4972-B8B5-F2AE1A3D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CB898-97CB-4025-8405-2A20F370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FA7A2-5608-4C22-8D31-C13693DA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1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7BEA-BC15-4E62-A407-EDF8BBC4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956A3-6F19-499B-BB72-D21E0E516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290B0-4BEA-459C-88B2-561CFE57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3E19C-158D-45A4-B6E0-AC18D25F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6EFD9-0613-4702-A6A4-D0D42DE9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CB6C-9610-4762-B675-A44A205B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97DDC-B8DC-4CE6-B79F-99124CE83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FC7B-DF72-4458-B64C-E52E066C1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69748-9E92-4DA6-BF4F-3D677B74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77FF0-D559-42BE-A5A9-D67A078F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DC702-2A74-45D6-8CCD-3323F318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1BA6-CE11-4AEE-AB8D-14EAB1256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582A7-095D-413E-BE44-CF81D2461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3699B-EE03-4965-9EEC-2F8BB6901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4DA3C-63E7-4B1F-8965-8C9EC26549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B2FE8-61D7-46B3-9C91-ABC865D96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6BD11-B755-48DD-8047-67F0B99A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143322-33C4-4DF2-83A4-89245E304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8791E6-7F74-4F38-8FF9-74F45978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6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1743-0EA6-40D4-B80E-8B15B8C5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2E7F25-0DCF-470F-BAA6-1A1EA678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69CE04-10B3-47F7-9868-A314D8CF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FAA5F-503C-4CBD-A1EB-42AAEC3C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38BE3-4AA9-4B88-9923-D4872A48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BC6EE3-44E3-4983-AC16-7F5B9214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9C7C9-ADFE-402B-BD38-C437682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9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EC37-3860-4C69-9C87-84C464C8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8A3D-15E7-4624-A965-306621265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75CD5-A63D-4FC9-B671-51BAE01F6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180A3-C982-4C09-94EE-7DB41973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8227D-6F07-4570-90D8-6D6E3A41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AF6A3-99AB-4844-8702-65AC75A4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8FEE3-1EAF-412B-98CD-BE3814D6F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5B48D-52A6-4767-B3DE-B99FF5B42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DBE1D-122D-4287-BD16-0348282C8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48C6B-23BE-4A14-9976-448785FBF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D0209-8333-4927-B5E5-33F8AB656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23D7B-1C92-46C8-BCFD-A5176994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6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714C2-78C2-4E20-9BEC-1D8DF62E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B251A-EE74-437D-ADE8-9C359675E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DEC45-B62C-4FB1-B6AE-DCE438C10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A6A7-7E86-4B26-9A4F-FE1B13CB91B6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6B84E-6DF5-4C72-9EC6-B8FB1CAC8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071D2-ED97-46CE-A00D-828321971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0FFC4-5420-411A-8B1A-8682CA7F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0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Lx_eszkxN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B6AF-0D38-4EB2-9818-8A30219701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Iowa DOT </a:t>
            </a:r>
            <a:br>
              <a:rPr lang="en-US" dirty="0"/>
            </a:br>
            <a:r>
              <a:rPr lang="en-US" dirty="0"/>
              <a:t>Travel Demand Video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A22DD-0B29-49EC-9B60-EFA886B882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7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Iowa DOT  Travel Demand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Von Brown, Jeff</dc:creator>
  <cp:lastModifiedBy>Von Brown, Jeff</cp:lastModifiedBy>
  <cp:revision>3</cp:revision>
  <dcterms:created xsi:type="dcterms:W3CDTF">2021-01-26T22:31:01Z</dcterms:created>
  <dcterms:modified xsi:type="dcterms:W3CDTF">2021-01-27T18:31:45Z</dcterms:modified>
</cp:coreProperties>
</file>